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F6BE-81BB-4236-95EA-9B09D02ED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CE444-3B93-45FA-A52B-A131552EA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E5BD9-FA63-4CE4-BFDE-5946646B8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D5BC4-4B63-4800-B03F-2D11BB40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79B2C-02A4-42AB-800B-046EEB856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55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8353C-8125-40F3-A43D-AFB135FD4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27799A-133A-49AC-8208-FCD15B043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58938-A15C-4BD1-A3E6-B5352B68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20156-4BEC-42B6-A7DC-578B57F3E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B17DC-7B2B-470D-A572-46A817F4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787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22C5DA-2022-49DA-955D-DA36A88B1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878954-8C42-4B76-A025-08EC496E0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97563-0C21-4A67-91F9-731C1190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37381-72A0-47AE-A09A-793FBDD41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9E196-5209-404F-98D5-C83836A67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259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4F45E-12DF-4178-89C1-7D7E436C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8DBB7-230E-498B-92D2-5D3228E86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8CB01-3820-404E-B300-D9A10D7FF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B332-8C39-479E-B404-D1CCBD04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CDFE1-A0EC-4218-BDA7-B7A239C6E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310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A8DF-C001-42B1-BB0F-BC6FFCDC3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47B04-FEEA-4629-B031-13FC091FC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638CD-8089-4917-AA87-F84E649EB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9DE9B-AE4C-47A6-A320-FEA45CB9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42814-0FFB-41E3-B6CE-F6362ED1B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673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94993-B17B-4A06-9614-2A741199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90FB3-DDAB-497B-A589-6209F702F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72BEC-3B12-4F71-A781-41FC4CB93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7DA68-8ABC-4C7D-BAF6-E9AADA0EF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58008-DF7C-4D86-B734-3F3EA935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26F4B-60BB-4B94-8628-BEFF8486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668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1C43F-CD3B-4A7E-AED6-3EDE98B1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833EA-2F95-4BF6-9D70-A4D706200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F04B8-B00D-4D6A-BBA2-4C4D40FE1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48E8F9-6582-4220-8880-3A2ED7AA0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752C4-DE88-492D-AA43-F92D5F50E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F6ECF-70E8-48EF-B1BF-2BEDD7AF3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C40F79-4902-47E0-B4CB-85326E33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AE47DD-A8E7-4D94-AD71-9F273B571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620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A7358-7A5C-496D-8330-EF8215B3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9366A-87DD-465E-AD4A-93630403E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E74D3-389E-49D8-AAAE-5BE01D467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D58BE-0CA9-4D1B-88C4-B090D5CC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547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313EBE-394E-4F96-AE83-E7218E30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5625B6-3329-43C5-A6F8-6CABA159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2AA49-A5C7-4775-A47F-D94405BEB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032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0D484-4CDF-4252-990B-E36FF74B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2583A-80DF-4617-8B1F-A42F7CE08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DA73-CB7D-4F94-A57D-C735C937B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773C8-F0CD-4CCE-BB4E-6F0948429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5A4FB-DC87-490A-9E43-6620641DF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36C01-0BC5-44B7-AAF4-05C644CE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598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9CFB1-35B3-48EA-9B06-485E1EB6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A1A38-DE2A-45B9-ADEC-0A2D1C1751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5850E-EBBB-4D6C-A958-51BB08DDE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25345-D385-4CF2-A269-D9FE55A55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5FDBF-5D3A-4434-8442-FE8D2F0D6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9D639-BF39-41EA-9004-47939585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944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4C8435-E6B6-46BE-8E3E-44EB9ED3E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4FDAD-5383-4DED-B422-8A97F00F1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1AC7C-28CD-40EF-A2A5-19D7B44CD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9E81F-50F6-4D43-BFAD-C88F29730711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35AFE-B452-4B65-8B20-3579214A8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EAD23-9653-424A-9416-830F4A1AB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D140-3BC3-4B94-92C1-A046AE6E1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00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8D6BB-BD5D-41AF-9263-52AD3F4E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40" y="137609"/>
            <a:ext cx="10515600" cy="1325563"/>
          </a:xfrm>
        </p:spPr>
        <p:txBody>
          <a:bodyPr/>
          <a:lstStyle/>
          <a:p>
            <a:r>
              <a:rPr lang="en-US" b="1" dirty="0"/>
              <a:t>Sea bass or Sea bream Fillet</a:t>
            </a:r>
            <a:endParaRPr lang="el-G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5D304-CCEE-48A9-8A19-AC0EC7DC6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049" y="1261412"/>
            <a:ext cx="8269857" cy="1191455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/>
              <a:t>Remove all packaging </a:t>
            </a:r>
          </a:p>
          <a:p>
            <a:r>
              <a:rPr lang="en-US" sz="1800" dirty="0"/>
              <a:t>Fish is gutted, descaled, deboned</a:t>
            </a:r>
          </a:p>
          <a:p>
            <a:r>
              <a:rPr lang="en-US" sz="1800" dirty="0"/>
              <a:t>Follow below suggestions </a:t>
            </a:r>
          </a:p>
          <a:p>
            <a:r>
              <a:rPr lang="en-US" sz="1800" dirty="0"/>
              <a:t>Suggestions for </a:t>
            </a:r>
            <a:r>
              <a:rPr lang="en-US" sz="1800" dirty="0">
                <a:solidFill>
                  <a:srgbClr val="FF0000"/>
                </a:solidFill>
              </a:rPr>
              <a:t>defrosted</a:t>
            </a:r>
            <a:r>
              <a:rPr lang="en-US" sz="1800" dirty="0"/>
              <a:t> product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l-GR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202423-FE39-43AE-9C68-FDB2C8930946}"/>
              </a:ext>
            </a:extLst>
          </p:cNvPr>
          <p:cNvSpPr txBox="1"/>
          <p:nvPr/>
        </p:nvSpPr>
        <p:spPr>
          <a:xfrm>
            <a:off x="168143" y="4159566"/>
            <a:ext cx="273231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Preheat the oven</a:t>
            </a:r>
            <a:r>
              <a:rPr lang="en-US" sz="1200" dirty="0"/>
              <a:t> to 400°F (200°C).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Prepare the fillet:</a:t>
            </a:r>
            <a:r>
              <a:rPr lang="en-US" sz="1200" dirty="0"/>
              <a:t> Pat dry and season the sea bass fillet with salt and pepper. Lightly oil a baking dish or line it with parchment paper.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Bake the fillet:</a:t>
            </a:r>
            <a:r>
              <a:rPr lang="en-US" sz="1200" dirty="0"/>
              <a:t> Place the fillet skin-side up in the dish. Bake for 10-12 minutes, depending on the thickness, until the flesh is opaque and flaky.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Optional:</a:t>
            </a:r>
            <a:r>
              <a:rPr lang="en-US" sz="1200" dirty="0"/>
              <a:t> For crispy skin, broil for the last 2 minutes.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Serve:</a:t>
            </a:r>
            <a:r>
              <a:rPr lang="en-US" sz="1200" dirty="0"/>
              <a:t> Let it rest for a minute and serve.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524911-0123-4548-924F-F6C0CF74A87D}"/>
              </a:ext>
            </a:extLst>
          </p:cNvPr>
          <p:cNvSpPr txBox="1"/>
          <p:nvPr/>
        </p:nvSpPr>
        <p:spPr>
          <a:xfrm>
            <a:off x="3040148" y="4553231"/>
            <a:ext cx="2501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l-GR" sz="14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C64567B-6F9F-401D-8988-4A5FF12F9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488" y="137609"/>
            <a:ext cx="1280737" cy="132556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C86CD69-2B76-41BD-963F-FA693EB97C02}"/>
              </a:ext>
            </a:extLst>
          </p:cNvPr>
          <p:cNvSpPr/>
          <p:nvPr/>
        </p:nvSpPr>
        <p:spPr>
          <a:xfrm>
            <a:off x="393877" y="3805591"/>
            <a:ext cx="18633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CONVENTIONAL OVEN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B83F568-542E-418C-81C1-18AAD5F0B0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37" y="2698273"/>
            <a:ext cx="987529" cy="9875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038B52-C1C6-4894-BDC7-2A8486FF584F}"/>
              </a:ext>
            </a:extLst>
          </p:cNvPr>
          <p:cNvSpPr txBox="1"/>
          <p:nvPr/>
        </p:nvSpPr>
        <p:spPr>
          <a:xfrm>
            <a:off x="11067974" y="6579726"/>
            <a:ext cx="11240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>
                <a:solidFill>
                  <a:schemeClr val="bg1">
                    <a:lumMod val="65000"/>
                  </a:schemeClr>
                </a:solidFill>
              </a:rPr>
              <a:t>Review June2024</a:t>
            </a:r>
            <a:endParaRPr lang="el-GR" sz="1050" i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E07BB7F-1B6F-4AB3-A8BF-7F42982637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44" y="2460527"/>
            <a:ext cx="1534522" cy="15345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C8836EE-4C68-466A-9A47-F3AC1A58195A}"/>
              </a:ext>
            </a:extLst>
          </p:cNvPr>
          <p:cNvSpPr txBox="1"/>
          <p:nvPr/>
        </p:nvSpPr>
        <p:spPr>
          <a:xfrm>
            <a:off x="3465054" y="4113368"/>
            <a:ext cx="36187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Preheat the pan:</a:t>
            </a:r>
            <a:r>
              <a:rPr lang="en-US" sz="1200" dirty="0"/>
              <a:t> Heat a non-stick or cast-iron pan over medium-high heat with a drizzle of olive oil.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Pat the sea bass fillet dry with paper towels. Season with salt and pepper on both sides.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Place the fillet skin-side down in the hot pan. Press down with a spatula to keep the skin flat. Cook for 3-4 minutes, until the skin is crispy.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Flip and finish:</a:t>
            </a:r>
            <a:r>
              <a:rPr lang="en-US" sz="1200" dirty="0"/>
              <a:t> Flip the fillet carefully and cook for another 2-3 minutes until the flesh is opaque and fully cooked.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Serve:</a:t>
            </a:r>
            <a:r>
              <a:rPr lang="en-US" sz="1200" dirty="0"/>
              <a:t> Rest for a minute before serving to retain moisture.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E7F312E-2BC7-48A8-82AA-B10DF4C148E3}"/>
              </a:ext>
            </a:extLst>
          </p:cNvPr>
          <p:cNvSpPr/>
          <p:nvPr/>
        </p:nvSpPr>
        <p:spPr>
          <a:xfrm>
            <a:off x="3904941" y="3742583"/>
            <a:ext cx="7425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SKILLET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36B446C-D754-4901-B2AD-63E79781D0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336" y="2341975"/>
            <a:ext cx="1770703" cy="1771626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FC342C6-34D4-4DD8-A4D6-285D7460545C}"/>
              </a:ext>
            </a:extLst>
          </p:cNvPr>
          <p:cNvSpPr txBox="1"/>
          <p:nvPr/>
        </p:nvSpPr>
        <p:spPr>
          <a:xfrm>
            <a:off x="7848691" y="4159566"/>
            <a:ext cx="38823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altLang="el-GR" sz="1200" dirty="0" err="1"/>
              <a:t>Preheat</a:t>
            </a:r>
            <a:r>
              <a:rPr lang="el-GR" altLang="el-GR" sz="1200" dirty="0"/>
              <a:t> the </a:t>
            </a:r>
            <a:r>
              <a:rPr lang="el-GR" altLang="el-GR" sz="1200" dirty="0" err="1"/>
              <a:t>air</a:t>
            </a:r>
            <a:r>
              <a:rPr lang="el-GR" altLang="el-GR" sz="1200" dirty="0"/>
              <a:t> </a:t>
            </a:r>
            <a:r>
              <a:rPr lang="el-GR" altLang="el-GR" sz="1200" dirty="0" err="1"/>
              <a:t>fryer</a:t>
            </a:r>
            <a:r>
              <a:rPr lang="el-GR" altLang="el-GR" sz="1200" dirty="0"/>
              <a:t> </a:t>
            </a:r>
            <a:r>
              <a:rPr lang="el-GR" altLang="el-GR" sz="1200" dirty="0" err="1"/>
              <a:t>to</a:t>
            </a:r>
            <a:r>
              <a:rPr lang="el-GR" altLang="el-GR" sz="1200" dirty="0"/>
              <a:t> 375°F (190°C).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altLang="el-GR" sz="1200" b="1" dirty="0" err="1"/>
              <a:t>Prepare</a:t>
            </a:r>
            <a:r>
              <a:rPr lang="el-GR" altLang="el-GR" sz="1200" b="1" dirty="0"/>
              <a:t> the </a:t>
            </a:r>
            <a:r>
              <a:rPr lang="el-GR" altLang="el-GR" sz="1200" b="1" dirty="0" err="1"/>
              <a:t>fillet</a:t>
            </a:r>
            <a:r>
              <a:rPr lang="el-GR" altLang="el-GR" sz="1200" b="1" dirty="0"/>
              <a:t>: </a:t>
            </a:r>
            <a:r>
              <a:rPr lang="el-GR" altLang="el-GR" sz="1200" dirty="0" err="1"/>
              <a:t>Pat</a:t>
            </a:r>
            <a:r>
              <a:rPr lang="el-GR" altLang="el-GR" sz="1200" dirty="0"/>
              <a:t> </a:t>
            </a:r>
            <a:r>
              <a:rPr lang="el-GR" altLang="el-GR" sz="1200" dirty="0" err="1"/>
              <a:t>dry</a:t>
            </a:r>
            <a:r>
              <a:rPr lang="el-GR" altLang="el-GR" sz="1200" dirty="0"/>
              <a:t>, </a:t>
            </a:r>
            <a:r>
              <a:rPr lang="el-GR" altLang="el-GR" sz="1200" dirty="0" err="1"/>
              <a:t>then</a:t>
            </a:r>
            <a:r>
              <a:rPr lang="el-GR" altLang="el-GR" sz="1200" dirty="0"/>
              <a:t> </a:t>
            </a:r>
            <a:r>
              <a:rPr lang="el-GR" altLang="el-GR" sz="1200" dirty="0" err="1"/>
              <a:t>lightly</a:t>
            </a:r>
            <a:r>
              <a:rPr lang="el-GR" altLang="el-GR" sz="1200" dirty="0"/>
              <a:t> </a:t>
            </a:r>
            <a:r>
              <a:rPr lang="el-GR" altLang="el-GR" sz="1200" dirty="0" err="1"/>
              <a:t>coat</a:t>
            </a:r>
            <a:r>
              <a:rPr lang="el-GR" altLang="el-GR" sz="1200" dirty="0"/>
              <a:t> </a:t>
            </a:r>
            <a:r>
              <a:rPr lang="el-GR" altLang="el-GR" sz="1200" dirty="0" err="1"/>
              <a:t>with</a:t>
            </a:r>
            <a:r>
              <a:rPr lang="el-GR" altLang="el-GR" sz="1200" dirty="0"/>
              <a:t> </a:t>
            </a:r>
            <a:r>
              <a:rPr lang="el-GR" altLang="el-GR" sz="1200" dirty="0" err="1"/>
              <a:t>olive</a:t>
            </a:r>
            <a:r>
              <a:rPr lang="el-GR" altLang="el-GR" sz="1200" dirty="0"/>
              <a:t> </a:t>
            </a:r>
            <a:r>
              <a:rPr lang="el-GR" altLang="el-GR" sz="1200" dirty="0" err="1"/>
              <a:t>oil</a:t>
            </a:r>
            <a:r>
              <a:rPr lang="el-GR" altLang="el-GR" sz="1200" dirty="0"/>
              <a:t>, </a:t>
            </a:r>
            <a:r>
              <a:rPr lang="el-GR" altLang="el-GR" sz="1200" dirty="0" err="1"/>
              <a:t>salt</a:t>
            </a:r>
            <a:r>
              <a:rPr lang="el-GR" altLang="el-GR" sz="1200" dirty="0"/>
              <a:t>, and </a:t>
            </a:r>
            <a:r>
              <a:rPr lang="el-GR" altLang="el-GR" sz="1200" dirty="0" err="1"/>
              <a:t>pepper</a:t>
            </a:r>
            <a:r>
              <a:rPr lang="el-GR" altLang="el-GR" sz="1200" dirty="0"/>
              <a:t>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altLang="el-GR" sz="1200" dirty="0" err="1"/>
              <a:t>Place</a:t>
            </a:r>
            <a:r>
              <a:rPr lang="el-GR" altLang="el-GR" sz="1200" dirty="0"/>
              <a:t> the </a:t>
            </a:r>
            <a:r>
              <a:rPr lang="el-GR" altLang="el-GR" sz="1200" dirty="0" err="1"/>
              <a:t>sea</a:t>
            </a:r>
            <a:r>
              <a:rPr lang="el-GR" altLang="el-GR" sz="1200" dirty="0"/>
              <a:t> </a:t>
            </a:r>
            <a:r>
              <a:rPr lang="el-GR" altLang="el-GR" sz="1200" dirty="0" err="1"/>
              <a:t>bass</a:t>
            </a:r>
            <a:r>
              <a:rPr lang="el-GR" altLang="el-GR" sz="1200" dirty="0"/>
              <a:t> </a:t>
            </a:r>
            <a:r>
              <a:rPr lang="el-GR" altLang="el-GR" sz="1200" dirty="0" err="1"/>
              <a:t>fillet</a:t>
            </a:r>
            <a:r>
              <a:rPr lang="el-GR" altLang="el-GR" sz="1200" dirty="0"/>
              <a:t> </a:t>
            </a:r>
            <a:r>
              <a:rPr lang="el-GR" altLang="el-GR" sz="1200" dirty="0" err="1"/>
              <a:t>skin-side</a:t>
            </a:r>
            <a:r>
              <a:rPr lang="el-GR" altLang="el-GR" sz="1200" dirty="0"/>
              <a:t> </a:t>
            </a:r>
            <a:r>
              <a:rPr lang="el-GR" altLang="el-GR" sz="1200" dirty="0" err="1"/>
              <a:t>up</a:t>
            </a:r>
            <a:r>
              <a:rPr lang="el-GR" altLang="el-GR" sz="1200" dirty="0"/>
              <a:t> in the </a:t>
            </a:r>
            <a:r>
              <a:rPr lang="el-GR" altLang="el-GR" sz="1200" dirty="0" err="1"/>
              <a:t>air</a:t>
            </a:r>
            <a:r>
              <a:rPr lang="el-GR" altLang="el-GR" sz="1200" dirty="0"/>
              <a:t> </a:t>
            </a:r>
            <a:r>
              <a:rPr lang="el-GR" altLang="el-GR" sz="1200" dirty="0" err="1"/>
              <a:t>fryer</a:t>
            </a:r>
            <a:r>
              <a:rPr lang="el-GR" altLang="el-GR" sz="1200" dirty="0"/>
              <a:t> </a:t>
            </a:r>
            <a:r>
              <a:rPr lang="el-GR" altLang="el-GR" sz="1200" dirty="0" err="1"/>
              <a:t>basket</a:t>
            </a:r>
            <a:r>
              <a:rPr lang="el-GR" altLang="el-GR" sz="1200" dirty="0"/>
              <a:t>. Air </a:t>
            </a:r>
            <a:r>
              <a:rPr lang="el-GR" altLang="el-GR" sz="1200" dirty="0" err="1"/>
              <a:t>fry</a:t>
            </a:r>
            <a:r>
              <a:rPr lang="el-GR" altLang="el-GR" sz="1200" dirty="0"/>
              <a:t> for 8-10 </a:t>
            </a:r>
            <a:r>
              <a:rPr lang="el-GR" altLang="el-GR" sz="1200" dirty="0" err="1"/>
              <a:t>minutes</a:t>
            </a:r>
            <a:r>
              <a:rPr lang="el-GR" altLang="el-GR" sz="1200" dirty="0"/>
              <a:t>, </a:t>
            </a:r>
            <a:r>
              <a:rPr lang="el-GR" altLang="el-GR" sz="1200" dirty="0" err="1"/>
              <a:t>depending</a:t>
            </a:r>
            <a:r>
              <a:rPr lang="el-GR" altLang="el-GR" sz="1200" dirty="0"/>
              <a:t> on the </a:t>
            </a:r>
            <a:r>
              <a:rPr lang="el-GR" altLang="el-GR" sz="1200" dirty="0" err="1"/>
              <a:t>thickness</a:t>
            </a:r>
            <a:r>
              <a:rPr lang="el-GR" altLang="el-GR" sz="1200" dirty="0"/>
              <a:t>, </a:t>
            </a:r>
            <a:r>
              <a:rPr lang="el-GR" altLang="el-GR" sz="1200" dirty="0" err="1"/>
              <a:t>until</a:t>
            </a:r>
            <a:r>
              <a:rPr lang="el-GR" altLang="el-GR" sz="1200" dirty="0"/>
              <a:t> the </a:t>
            </a:r>
            <a:r>
              <a:rPr lang="el-GR" altLang="el-GR" sz="1200" dirty="0" err="1"/>
              <a:t>skin</a:t>
            </a:r>
            <a:r>
              <a:rPr lang="el-GR" altLang="el-GR" sz="1200" dirty="0"/>
              <a:t> </a:t>
            </a:r>
            <a:r>
              <a:rPr lang="el-GR" altLang="el-GR" sz="1200" dirty="0" err="1"/>
              <a:t>is</a:t>
            </a:r>
            <a:r>
              <a:rPr lang="el-GR" altLang="el-GR" sz="1200" dirty="0"/>
              <a:t> </a:t>
            </a:r>
            <a:r>
              <a:rPr lang="el-GR" altLang="el-GR" sz="1200" dirty="0" err="1"/>
              <a:t>crispy</a:t>
            </a:r>
            <a:r>
              <a:rPr lang="el-GR" altLang="el-GR" sz="1200" dirty="0"/>
              <a:t> and the </a:t>
            </a:r>
            <a:r>
              <a:rPr lang="el-GR" altLang="el-GR" sz="1200" dirty="0" err="1"/>
              <a:t>flesh</a:t>
            </a:r>
            <a:r>
              <a:rPr lang="el-GR" altLang="el-GR" sz="1200" dirty="0"/>
              <a:t> </a:t>
            </a:r>
            <a:r>
              <a:rPr lang="el-GR" altLang="el-GR" sz="1200" dirty="0" err="1"/>
              <a:t>is</a:t>
            </a:r>
            <a:r>
              <a:rPr lang="el-GR" altLang="el-GR" sz="1200" dirty="0"/>
              <a:t> </a:t>
            </a:r>
            <a:r>
              <a:rPr lang="el-GR" altLang="el-GR" sz="1200" dirty="0" err="1"/>
              <a:t>cooked</a:t>
            </a:r>
            <a:r>
              <a:rPr lang="el-GR" altLang="el-GR" sz="1200" dirty="0"/>
              <a:t> </a:t>
            </a:r>
            <a:r>
              <a:rPr lang="el-GR" altLang="el-GR" sz="1200" dirty="0" err="1"/>
              <a:t>through</a:t>
            </a:r>
            <a:r>
              <a:rPr lang="el-GR" altLang="el-GR" sz="1200" dirty="0"/>
              <a:t>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altLang="el-GR" sz="1200" dirty="0" err="1"/>
              <a:t>Remove</a:t>
            </a:r>
            <a:r>
              <a:rPr lang="el-GR" altLang="el-GR" sz="1200" dirty="0"/>
              <a:t> and </a:t>
            </a:r>
            <a:r>
              <a:rPr lang="el-GR" altLang="el-GR" sz="1200" dirty="0" err="1"/>
              <a:t>serve</a:t>
            </a:r>
            <a:r>
              <a:rPr lang="el-GR" altLang="el-GR" sz="1200" dirty="0"/>
              <a:t> </a:t>
            </a:r>
            <a:r>
              <a:rPr lang="el-GR" altLang="el-GR" sz="1200" dirty="0" err="1"/>
              <a:t>immediately</a:t>
            </a:r>
            <a:r>
              <a:rPr lang="el-GR" altLang="el-GR" sz="1200" dirty="0"/>
              <a:t> for the </a:t>
            </a:r>
            <a:r>
              <a:rPr lang="el-GR" altLang="el-GR" sz="1200" dirty="0" err="1"/>
              <a:t>best</a:t>
            </a:r>
            <a:r>
              <a:rPr lang="el-GR" altLang="el-GR" sz="1200" dirty="0"/>
              <a:t> </a:t>
            </a:r>
            <a:r>
              <a:rPr lang="el-GR" altLang="el-GR" sz="1200" dirty="0" err="1"/>
              <a:t>texture</a:t>
            </a:r>
            <a:r>
              <a:rPr lang="el-GR" altLang="el-GR" sz="1200" dirty="0"/>
              <a:t>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F8EA1EE-E2F9-4000-BF2E-7F70D308D259}"/>
              </a:ext>
            </a:extLst>
          </p:cNvPr>
          <p:cNvSpPr/>
          <p:nvPr/>
        </p:nvSpPr>
        <p:spPr>
          <a:xfrm>
            <a:off x="8291633" y="3841160"/>
            <a:ext cx="12047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AIR FRYER</a:t>
            </a:r>
          </a:p>
        </p:txBody>
      </p:sp>
    </p:spTree>
    <p:extLst>
      <p:ext uri="{BB962C8B-B14F-4D97-AF65-F5344CB8AC3E}">
        <p14:creationId xmlns:p14="http://schemas.microsoft.com/office/powerpoint/2010/main" val="4103930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Sea bass or Sea bream Fillet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Salmon Skewers</dc:title>
  <dc:creator>mm</dc:creator>
  <cp:lastModifiedBy>mm</cp:lastModifiedBy>
  <cp:revision>8</cp:revision>
  <dcterms:created xsi:type="dcterms:W3CDTF">2024-05-30T11:15:35Z</dcterms:created>
  <dcterms:modified xsi:type="dcterms:W3CDTF">2024-09-11T12:14:36Z</dcterms:modified>
</cp:coreProperties>
</file>